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19" r:id="rId4"/>
    <p:sldId id="2147481889" r:id="rId5"/>
    <p:sldId id="2147481891" r:id="rId6"/>
    <p:sldId id="2147481892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>
        <p:scale>
          <a:sx n="110" d="100"/>
          <a:sy n="110" d="100"/>
        </p:scale>
        <p:origin x="3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12" Type="http://schemas.openxmlformats.org/officeDocument/2006/relationships/image" Target="../media/image53.svg"/><Relationship Id="rId2" Type="http://schemas.openxmlformats.org/officeDocument/2006/relationships/image" Target="../media/image38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svg"/><Relationship Id="rId3" Type="http://schemas.openxmlformats.org/officeDocument/2006/relationships/image" Target="../media/image46.png"/><Relationship Id="rId7" Type="http://schemas.openxmlformats.org/officeDocument/2006/relationships/image" Target="../media/image5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2.png"/><Relationship Id="rId11" Type="http://schemas.openxmlformats.org/officeDocument/2006/relationships/image" Target="../media/image63.svg"/><Relationship Id="rId5" Type="http://schemas.openxmlformats.org/officeDocument/2006/relationships/image" Target="../media/image62.emf"/><Relationship Id="rId15" Type="http://schemas.openxmlformats.org/officeDocument/2006/relationships/image" Target="../media/image51.svg"/><Relationship Id="rId10" Type="http://schemas.openxmlformats.org/officeDocument/2006/relationships/image" Target="../media/image44.png"/><Relationship Id="rId4" Type="http://schemas.openxmlformats.org/officeDocument/2006/relationships/image" Target="../media/image47.svg"/><Relationship Id="rId9" Type="http://schemas.openxmlformats.org/officeDocument/2006/relationships/image" Target="../media/image59.sv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5982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8C06F7-61D6-CB2C-EE75-787DC5CC9354}"/>
              </a:ext>
            </a:extLst>
          </p:cNvPr>
          <p:cNvGrpSpPr/>
          <p:nvPr/>
        </p:nvGrpSpPr>
        <p:grpSpPr>
          <a:xfrm>
            <a:off x="6143314" y="1731901"/>
            <a:ext cx="2745030" cy="2745030"/>
            <a:chOff x="4723486" y="1731901"/>
            <a:chExt cx="2745030" cy="274503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A4430EA-8C76-B01A-D72D-B937A0BA32DD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FC8FF5-5C00-6EEA-F175-26214463D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ADFB7-EA43-DA85-A2D2-43A18B35A3E3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50BA55-D305-3013-D002-86AB9A003719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2" descr="Microsoft 365 – Wikipedia">
              <a:extLst>
                <a:ext uri="{FF2B5EF4-FFF2-40B4-BE49-F238E27FC236}">
                  <a16:creationId xmlns:a16="http://schemas.microsoft.com/office/drawing/2014/main" id="{2569C24A-55B6-FF33-CCCD-4B18F21A4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4DFA2B5-7822-D310-4B68-DBB6741FCEC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65FE4C6-6281-C4E2-0F10-E6D57795A1C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6936C40-9F12-F2B9-8702-09BF4D3F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ACAA33B-17FF-272B-F56E-93499BD2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53841" y="3394010"/>
              <a:ext cx="742015" cy="377089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02F774B-4FAF-8B43-D5A7-0028E289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3A0499F-B57B-F2ED-864C-326C79638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177457" y="3211548"/>
              <a:ext cx="742014" cy="742014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F5BCD63-01E8-CE0B-0E2E-2C2369983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4259382" y="2871340"/>
            <a:ext cx="1238250" cy="374152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3E3685-BA77-9576-4AAE-3971EF6CE2A1}"/>
              </a:ext>
            </a:extLst>
          </p:cNvPr>
          <p:cNvSpPr txBox="1"/>
          <p:nvPr/>
        </p:nvSpPr>
        <p:spPr>
          <a:xfrm>
            <a:off x="658023" y="4920835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D6123D-61BE-DC38-9A3E-30CF294498D0}"/>
              </a:ext>
            </a:extLst>
          </p:cNvPr>
          <p:cNvSpPr txBox="1"/>
          <p:nvPr/>
        </p:nvSpPr>
        <p:spPr>
          <a:xfrm>
            <a:off x="5861382" y="4922429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2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27" dur="6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682FBDB-35B8-2A55-C6D2-250B3FDCD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19" y="2294237"/>
            <a:ext cx="1766543" cy="175749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20" y="5317432"/>
            <a:ext cx="1120956" cy="112095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6855076" y="4109013"/>
            <a:ext cx="632452" cy="139386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FA20299-18B7-77A8-E7A6-F7543C3C6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371" y="5594219"/>
            <a:ext cx="1115849" cy="56738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6294598" y="4190035"/>
            <a:ext cx="0" cy="133313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>
            <a:off x="3495554" y="3172985"/>
            <a:ext cx="180565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F0388852-01C9-68E5-9F37-4019E1DDF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622" y="2592212"/>
            <a:ext cx="1161548" cy="116154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3495554" y="2245489"/>
            <a:ext cx="1859666" cy="44755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06641520-2F8B-19BD-1E20-8F793E9E8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50404" y="1629584"/>
            <a:ext cx="1161547" cy="116154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CF87339-847A-EE10-7878-01D2B5911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416586" y="5198848"/>
            <a:ext cx="1317534" cy="1317534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5200891" y="4190035"/>
            <a:ext cx="555504" cy="1365813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FB8C9DD2-E580-9B77-F33E-8FE2EF596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262841" y="3652927"/>
            <a:ext cx="1161547" cy="116154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3424388" y="3685015"/>
            <a:ext cx="1876817" cy="50502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812ED524-0968-0946-1303-ECEB2E9726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967204" y="4846562"/>
            <a:ext cx="1161547" cy="116154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3984865" y="3981190"/>
            <a:ext cx="1498887" cy="1087595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193</Words>
  <Application>Microsoft Office PowerPoint</Application>
  <PresentationFormat>Widescreen</PresentationFormat>
  <Paragraphs>31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PowerPoint Presentation</vt:lpstr>
      <vt:lpstr>A complete, unified suite of leading CRM and ERP applications</vt:lpstr>
      <vt:lpstr>Business Central differentiation: AI and Collaboration</vt:lpstr>
      <vt:lpstr>Business Central differentiation: AI and Collaboration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2</cp:revision>
  <dcterms:created xsi:type="dcterms:W3CDTF">2024-02-11T05:15:56Z</dcterms:created>
  <dcterms:modified xsi:type="dcterms:W3CDTF">2024-02-11T08:54:49Z</dcterms:modified>
</cp:coreProperties>
</file>